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76" r:id="rId4"/>
    <p:sldId id="259" r:id="rId5"/>
    <p:sldId id="260" r:id="rId6"/>
    <p:sldId id="264" r:id="rId7"/>
    <p:sldId id="267" r:id="rId8"/>
    <p:sldId id="263" r:id="rId9"/>
    <p:sldId id="262" r:id="rId10"/>
    <p:sldId id="268" r:id="rId11"/>
    <p:sldId id="269" r:id="rId12"/>
    <p:sldId id="271" r:id="rId13"/>
    <p:sldId id="272" r:id="rId14"/>
    <p:sldId id="258" r:id="rId15"/>
    <p:sldId id="27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8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5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6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6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8A718-E80A-4DDA-AACB-29335714C0C2}" type="datetimeFigureOut">
              <a:rPr lang="pl-PL" smtClean="0"/>
              <a:t>21.10.2021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5BDD74-499A-43B6-89DE-167D4DA619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8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7" y="251121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pl-PL" cap="all" dirty="0" smtClean="0">
                <a:solidFill>
                  <a:schemeClr val="accent1">
                    <a:lumMod val="75000"/>
                  </a:schemeClr>
                </a:solidFill>
              </a:rPr>
              <a:t>MIĘDZYNARODOWY </a:t>
            </a:r>
            <a:r>
              <a:rPr lang="pl-PL" cap="all" dirty="0">
                <a:solidFill>
                  <a:schemeClr val="accent1">
                    <a:lumMod val="75000"/>
                  </a:schemeClr>
                </a:solidFill>
              </a:rPr>
              <a:t>DZIEŃ KUCHARZA</a:t>
            </a:r>
            <a:br>
              <a:rPr lang="pl-PL" cap="all" dirty="0">
                <a:solidFill>
                  <a:schemeClr val="accent1">
                    <a:lumMod val="75000"/>
                  </a:schemeClr>
                </a:solidFill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56" y="3340728"/>
            <a:ext cx="1806459" cy="201785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4" y="3127816"/>
            <a:ext cx="1357361" cy="223638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74" y="3134821"/>
            <a:ext cx="1544376" cy="22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55" y="673510"/>
            <a:ext cx="7325031" cy="549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556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3842" y="1453946"/>
            <a:ext cx="5220930" cy="3915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5834" y="1450258"/>
            <a:ext cx="5191431" cy="389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797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4" y="744794"/>
            <a:ext cx="7177547" cy="538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85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7" y="732503"/>
            <a:ext cx="7236541" cy="542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855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6077" y="1035604"/>
            <a:ext cx="104713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Drogie Panie: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Aniu, Moniko, Teresko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Życzymy wszystkiego najlepszego z okazji Waszego Święta.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Gotujcie nam tak pysznie kolejne 100 lat.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Niech nigdy nie opuszcza was inspiracja i niech małe niepowodzenia nie będą powodem do zejścia ze ścieżki tworzenia kulinarnych przysmaków.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Życzymy Wam, żebyście zawsze były otoczone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wdzięcznymi </a:t>
            </a:r>
          </a:p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ukochanymi degustatorami .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Dzieci, Rodzice, Personel Przedszkola.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77" y="4345662"/>
            <a:ext cx="1829555" cy="18295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7" y="486436"/>
            <a:ext cx="2139069" cy="21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793076" y="2568633"/>
            <a:ext cx="6134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>
                <a:solidFill>
                  <a:schemeClr val="accent1">
                    <a:lumMod val="75000"/>
                  </a:schemeClr>
                </a:solidFill>
              </a:rPr>
              <a:t>Dziękujemy!</a:t>
            </a:r>
            <a:endParaRPr lang="pl-PL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1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0525" y="1280160"/>
            <a:ext cx="10698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KUCHARECZKI NASZEGO PRZEDSZKOLA</a:t>
            </a:r>
            <a:endParaRPr lang="pl-PL" sz="4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" y="3749040"/>
            <a:ext cx="1607383" cy="23848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6721" y="664316"/>
            <a:ext cx="1676850" cy="24879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99" y="3016278"/>
            <a:ext cx="6045978" cy="275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28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35" y="766536"/>
            <a:ext cx="2135662" cy="284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9" y="733338"/>
            <a:ext cx="4734961" cy="537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83" y="766536"/>
            <a:ext cx="2239788" cy="298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58" y="2984112"/>
            <a:ext cx="2342590" cy="312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58" y="3825718"/>
            <a:ext cx="2281848" cy="22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23392" y="727585"/>
            <a:ext cx="98322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Nasze Panie co dzień z rana </a:t>
            </a:r>
            <a:endParaRPr lang="pl-PL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pichcą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w kuchni różne dania.</a:t>
            </a:r>
          </a:p>
          <a:p>
            <a:pPr algn="ctr"/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Smażą, pieką i gotują </a:t>
            </a:r>
            <a:endParaRPr lang="pl-PL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przedszkolakom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swym szykują.</a:t>
            </a: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Nasze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Panie ukochane </a:t>
            </a:r>
            <a:endParaRPr lang="pl-PL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są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bardzo utalentowane.</a:t>
            </a:r>
          </a:p>
          <a:p>
            <a:pPr algn="ctr"/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Gotują lepiej niż pan Okrasa </a:t>
            </a:r>
            <a:endParaRPr lang="pl-PL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ich obiadki są pierwsza klasa.</a:t>
            </a:r>
          </a:p>
          <a:p>
            <a:pPr algn="ctr"/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Za wszystkie posiłki pięknie dziękujemy </a:t>
            </a:r>
            <a:endParaRPr lang="pl-PL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</a:rPr>
              <a:t>dniu Waszego święta zdróweczka życzymy.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2" y="1989978"/>
            <a:ext cx="2609084" cy="26090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60" y="682600"/>
            <a:ext cx="2963959" cy="2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1" y="767814"/>
            <a:ext cx="7492181" cy="535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55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1" y="783666"/>
            <a:ext cx="9333319" cy="525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077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1" y="709939"/>
            <a:ext cx="9724103" cy="5468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67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4" y="779207"/>
            <a:ext cx="7118555" cy="533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557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1" y="707922"/>
            <a:ext cx="7266039" cy="5449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64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1894</TotalTime>
  <Words>69</Words>
  <Application>Microsoft Office PowerPoint</Application>
  <PresentationFormat>Panoramiczny</PresentationFormat>
  <Paragraphs>23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Organiczny</vt:lpstr>
      <vt:lpstr>MIĘDZYNARODOWY DZIEŃ KUCHARZA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DZIEŃ KUCHARZA</dc:title>
  <dc:creator>Przedszkole</dc:creator>
  <cp:lastModifiedBy>Przedszkole</cp:lastModifiedBy>
  <cp:revision>47</cp:revision>
  <dcterms:created xsi:type="dcterms:W3CDTF">2021-10-18T10:38:53Z</dcterms:created>
  <dcterms:modified xsi:type="dcterms:W3CDTF">2021-10-21T09:36:10Z</dcterms:modified>
</cp:coreProperties>
</file>